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Sweet model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1068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teacher uses sweets to model a chemical reaction.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model shows two elements in the gas state reacting.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make a new compound. The compound is also in the gas state.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D4B02D-E472-43D7-A92C-7A58044DB2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19903" r="3909" b="18068"/>
          <a:stretch/>
        </p:blipFill>
        <p:spPr>
          <a:xfrm>
            <a:off x="5900479" y="2221458"/>
            <a:ext cx="1891799" cy="16962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C0F403-6A7E-40AE-9888-B1917B7CE7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" t="18846" r="-8231" b="10293"/>
          <a:stretch/>
        </p:blipFill>
        <p:spPr>
          <a:xfrm>
            <a:off x="3303723" y="2221457"/>
            <a:ext cx="1891798" cy="16962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4546DB-425C-492D-85F7-5FB0B607441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2" t="17646" b="17102"/>
          <a:stretch/>
        </p:blipFill>
        <p:spPr>
          <a:xfrm>
            <a:off x="641441" y="2221458"/>
            <a:ext cx="1824803" cy="169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Sweet model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3"/>
            <a:ext cx="2863600" cy="1569539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Amit: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that this is a good model because you can see how the atoms get rearranged.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459192" y="5072765"/>
            <a:ext cx="5132717" cy="953580"/>
          </a:xfrm>
          <a:prstGeom prst="wedgeRoundRectCallout">
            <a:avLst>
              <a:gd name="adj1" fmla="val -29435"/>
              <a:gd name="adj2" fmla="val -1005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that this is not a good model because it looks as if the atoms have the same properties as the element.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8"/>
            <a:ext cx="2392726" cy="1815017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Jenny: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that this is a good model because the sweets are round like atoms.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2486508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Noah: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that this is not a good model because the atoms are just touching. They aren’t actually joined.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4998122" cy="1307600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Priya: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think that this is not a good model because the colours make it look as if the compound’s colour is a mixture of the element colours.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33254" y="753255"/>
            <a:ext cx="8073778" cy="6362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discuss how good the teacher’s sweet model 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Who do you agree with, and why?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183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41</cp:revision>
  <dcterms:created xsi:type="dcterms:W3CDTF">2018-09-13T07:49:59Z</dcterms:created>
  <dcterms:modified xsi:type="dcterms:W3CDTF">2018-11-27T11:45:28Z</dcterms:modified>
</cp:coreProperties>
</file>